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4063" autoAdjust="0"/>
  </p:normalViewPr>
  <p:slideViewPr>
    <p:cSldViewPr>
      <p:cViewPr>
        <p:scale>
          <a:sx n="130" d="100"/>
          <a:sy n="130" d="100"/>
        </p:scale>
        <p:origin x="1224" y="14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2DD37-3500-469D-8614-9A2CE3DE57C5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F2A61-A7B2-4774-85CA-067314DC5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685800"/>
            <a:ext cx="33528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95600" y="2057401"/>
            <a:ext cx="2438400" cy="25907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Chrysanthem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057400"/>
            <a:ext cx="2480553" cy="2590800"/>
          </a:xfrm>
          <a:prstGeom prst="rect">
            <a:avLst/>
          </a:prstGeom>
        </p:spPr>
      </p:pic>
    </p:spTree>
  </p:cSld>
  <p:clrMapOvr>
    <a:masterClrMapping/>
  </p:clrMapOvr>
  <p:transition advTm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274638"/>
            <a:ext cx="47244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5943600" cy="2590800"/>
          </a:xfrm>
        </p:spPr>
        <p:txBody>
          <a:bodyPr/>
          <a:lstStyle/>
          <a:p>
            <a:pPr lvl="1">
              <a:buNone/>
            </a:pPr>
            <a:r>
              <a:rPr lang="en-US" dirty="0" smtClean="0"/>
              <a:t>                  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১.রক্তের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905000" y="381000"/>
            <a:ext cx="320040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5410200" cy="11430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543800" cy="3611563"/>
          </a:xfrm>
        </p:spPr>
        <p:txBody>
          <a:bodyPr/>
          <a:lstStyle/>
          <a:p>
            <a:pPr algn="ctr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১রক্ত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২রক্ত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কণিকা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৩রক্ত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দেখায়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?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5943600" cy="11430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1"/>
            <a:ext cx="6172200" cy="2057400"/>
          </a:xfrm>
        </p:spPr>
        <p:txBody>
          <a:bodyPr/>
          <a:lstStyle/>
          <a:p>
            <a:pPr lvl="6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১.বিভিন্ন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কণিকার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অঙ্কন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181600" cy="11430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170" name="Picture 2" descr="C:\Users\Public\Pictures\Sample Pictures\Tulip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981201"/>
            <a:ext cx="4648200" cy="358140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274638"/>
            <a:ext cx="4114800" cy="1020762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1447801"/>
            <a:ext cx="5334000" cy="2133600"/>
          </a:xfrm>
        </p:spPr>
        <p:txBody>
          <a:bodyPr/>
          <a:lstStyle/>
          <a:p>
            <a:pPr marL="342900" lvl="6" indent="-34290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নামঃপলাশ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চন্দ্র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সরকার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>
              <a:buNone/>
            </a:pP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কে,আর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এন,আই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পতিসর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আত্রাই,নওগাঁ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4495800" y="1600201"/>
            <a:ext cx="3048000" cy="15240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শ্রেণিঃনবম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বিষয়ঃসাধারণ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ঘোষণাঃ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H:\pl 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-10287000" y="762000"/>
            <a:ext cx="8783593" cy="6914742"/>
          </a:xfrm>
          <a:prstGeom prst="rect">
            <a:avLst/>
          </a:prstGeom>
          <a:noFill/>
        </p:spPr>
      </p:pic>
      <p:pic>
        <p:nvPicPr>
          <p:cNvPr id="1027" name="Picture 3" descr="H:\p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676400"/>
            <a:ext cx="2857500" cy="2667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19400" y="51054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  <p:pic>
        <p:nvPicPr>
          <p:cNvPr id="10" name="Picture 2" descr="H:\pl 21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828800"/>
            <a:ext cx="3810000" cy="3048000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ফলঃ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১.রক্ত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২রক্তের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কণিকা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৩রক্তের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কাজগুলি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86200" cy="251459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রক্তঃরক্ত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একধরনের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বর্ণের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অস্বচ্ছ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আন্তঃকোষীয়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লবণাক্ত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ক্ষারধর্মী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তরল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যোজক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H:\polash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362200"/>
            <a:ext cx="2362200" cy="2057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048000" cy="2895599"/>
          </a:xfrm>
        </p:spPr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(ক)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(খ)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কণিকা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6" name="Picture 4" descr="H:\pol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057400"/>
            <a:ext cx="34290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লোহিত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কনিকার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অক্সিজেন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পরিবহন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4098" name="Picture 2" descr="H:\pl 2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24400" y="3657600"/>
            <a:ext cx="3810000" cy="3048000"/>
          </a:xfrm>
        </p:spPr>
      </p:pic>
      <p:pic>
        <p:nvPicPr>
          <p:cNvPr id="4099" name="Picture 3" descr="H:\pola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810000"/>
            <a:ext cx="33528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43434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শ্বেত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কনিকার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প্রতিরোধ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তুলা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 descr="H:\polas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438400"/>
            <a:ext cx="3112226" cy="3208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অণুচক্রিকার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600200"/>
            <a:ext cx="3810000" cy="12954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জমাট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বাঁধতে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সাহায্য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147" name="Picture 3" descr="H:\polash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295400"/>
            <a:ext cx="35814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144</Words>
  <Application>Microsoft Office PowerPoint</Application>
  <PresentationFormat>On-screen Show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পরিচিতি</vt:lpstr>
      <vt:lpstr>পাঠ ঘোষণাঃ </vt:lpstr>
      <vt:lpstr>শিখন ফলঃ</vt:lpstr>
      <vt:lpstr>বিস্তারিত আলোচনাঃ </vt:lpstr>
      <vt:lpstr>রক্তের উপাদান</vt:lpstr>
      <vt:lpstr>লোহিত কনিকার কাজ</vt:lpstr>
      <vt:lpstr>শ্বেত কনিকার কাজ</vt:lpstr>
      <vt:lpstr>অণুচক্রিকার কাজ</vt:lpstr>
      <vt:lpstr>Slide 10</vt:lpstr>
      <vt:lpstr>মূল্যায়নঃ</vt:lpstr>
      <vt:lpstr>বাড়ির কাজঃ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acer</dc:creator>
  <cp:lastModifiedBy>PATISAR SCHOOL</cp:lastModifiedBy>
  <cp:revision>153</cp:revision>
  <dcterms:created xsi:type="dcterms:W3CDTF">2013-07-15T03:40:06Z</dcterms:created>
  <dcterms:modified xsi:type="dcterms:W3CDTF">2013-07-18T08:56:54Z</dcterms:modified>
</cp:coreProperties>
</file>